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3" r:id="rId3"/>
    <p:sldId id="27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5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6096000" y="2304000"/>
            <a:ext cx="5200000" cy="250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chemeClr val="bg1"/>
                </a:solidFill>
                <a:latin typeface="Exo 2" pitchFamily="2" charset="0"/>
                <a:ea typeface="Exo 2" pitchFamily="2" charset="0"/>
              </a:rPr>
              <a:t>Байгууллагын соёлоороо тэргүүлэгч шилдэг ажил олгогч </a:t>
            </a:r>
            <a:r>
              <a:rPr lang="en-US" sz="2000" dirty="0">
                <a:solidFill>
                  <a:schemeClr val="bg1"/>
                </a:solidFill>
                <a:latin typeface="Exo 2" pitchFamily="2" charset="0"/>
                <a:ea typeface="Exo 2" pitchFamily="2" charset="0"/>
              </a:rPr>
              <a:t>(Best Workplace Culture)</a:t>
            </a:r>
            <a:endParaRPr lang="en-US" sz="2000" dirty="0">
              <a:solidFill>
                <a:schemeClr val="bg1"/>
              </a:solidFill>
              <a:latin typeface="Exo 2" pitchFamily="2" charset="0"/>
              <a:ea typeface="Exo 2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1800" b="1" dirty="0">
                <a:solidFill>
                  <a:schemeClr val="bg1"/>
                </a:solidFill>
                <a:latin typeface="Exo 2" pitchFamily="2" charset="0"/>
                <a:ea typeface="Exo 2" pitchFamily="2" charset="0"/>
              </a:rPr>
              <a:t>Жижиг дунд байгууллага (100 хүртэл ажилтан)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1779905" y="8858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>
                <a:solidFill>
                  <a:schemeClr val="bg1"/>
                </a:solidFill>
                <a:cs typeface="Mongolian Baiti" panose="03000500000000000000" charset="0"/>
              </a:rPr>
              <a:t>Байгууллагын лого</a:t>
            </a:r>
            <a:endParaRPr lang="" altLang="en-US">
              <a:solidFill>
                <a:schemeClr val="bg1"/>
              </a:solidFill>
              <a:cs typeface="Mongolian Baiti" panose="03000500000000000000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3040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>
                <a:solidFill>
                  <a:schemeClr val="bg1"/>
                </a:solidFill>
                <a:latin typeface="Exo 2" pitchFamily="2" charset="0"/>
              </a:rPr>
              <a:t>ҮНЭЛГЭЭНИЙ ШАЛГУУР</a:t>
            </a:r>
            <a:br>
              <a:rPr lang="en-US" sz="1800" dirty="0"/>
            </a:br>
            <a:r>
              <a:rPr lang="en-US" sz="1800" dirty="0">
                <a:solidFill>
                  <a:schemeClr val="bg1"/>
                </a:solidFill>
                <a:latin typeface="Exo 2" pitchFamily="2" charset="0"/>
                <a:ea typeface="Exo 2" pitchFamily="2" charset="0"/>
              </a:rPr>
              <a:t>Жижиг дунд байгууллага (100 хүртэл ажилтан)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400" b="0" u="none" strike="noStrike" dirty="0">
                <a:solidFill>
                  <a:schemeClr val="bg1"/>
                </a:solidFill>
                <a:effectLst/>
                <a:latin typeface="Exo 2" pitchFamily="2" charset="0"/>
                <a:ea typeface="Exo 2" pitchFamily="2" charset="0"/>
              </a:rPr>
              <a:t>Зорилго: Ажилтны санаачилга, хамтын ажиллагаа, хүндлэл, итгэлцэл, сэтгэл ханамжийг дэмжсэн эерэг соёлыг төлөвшүүлж, ажилтанд ээлтэй, аюулгүй, дэмжлэгтэй орчныг бүрдүүлсэн ажил олгогчийг тодруулна.</a:t>
            </a:r>
            <a:endParaRPr lang="en-US" sz="1400" dirty="0">
              <a:solidFill>
                <a:schemeClr val="bg1"/>
              </a:solidFill>
              <a:latin typeface="Exo 2" pitchFamily="2" charset="0"/>
              <a:ea typeface="Exo 2" pitchFamily="2" charset="0"/>
            </a:endParaRPr>
          </a:p>
        </p:txBody>
      </p:sp>
      <p:graphicFrame>
        <p:nvGraphicFramePr>
          <p:cNvPr id="4" name="Table 4"/>
          <p:cNvGraphicFramePr/>
          <p:nvPr/>
        </p:nvGraphicFramePr>
        <p:xfrm>
          <a:off x="719417" y="2153735"/>
          <a:ext cx="10515599" cy="3704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017"/>
                <a:gridCol w="2918424"/>
                <a:gridCol w="787671"/>
                <a:gridCol w="6294487"/>
              </a:tblGrid>
              <a:tr h="266389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№</a:t>
                      </a:r>
                      <a:endParaRPr lang="en-US" sz="14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Үнэлгээний шалгуур</a:t>
                      </a:r>
                      <a:endParaRPr lang="en-US" sz="14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Хувь</a:t>
                      </a:r>
                      <a:endParaRPr lang="en-US" sz="14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Тайлбар / нотлох баримт</a:t>
                      </a:r>
                      <a:endParaRPr lang="en-US" sz="14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1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Санаачилга, алдаанаас суралцах соёл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20%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Шинэ санаа, бүтээлч оролдлогыг урамшуулдаг, алдаанаас суралцах боломж олгодог гэж хариулсан ажилтны хувь. Нотлох: ажилтны судалгаа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Хамтын ажиллагаа ба харилцан дэмжлэгийн соёл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20%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Баг хооронд өрсөлдөөн биш хамтын ажиллагаа, харилцан дэмжлэгийг чухалчилдаг гэж хариулсан ажилтны хувь. Нотлох: ажилтны судалгаа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Аюулгүй ба хүндэтгэлийн соёл (Respect &amp; Safety)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20%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Ажлын байран дахь дарамт, хүчирхийллийг үл тэвчих бодлого хэрэгжиж, ажилтнууд өөрсдийгөө аюулгүй гэж үзэж буй хувь. Нотлох: бодлого, судалгаа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Ажилтны оролцоо ба үнэлэмж (Engagement)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20%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"Миний санаа, хувь нэмрийг байгууллага үнэлдэг" гэж үзэж буй ажилтны хувь. Нотлох: судалгааны дүн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Соёлын санаачилга ба бодит хэрэгжилт (12 сар)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20%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Соёлыг бэхжүүлэх зорилгоор хэрэгжүүлсэн арга хэмжээ, хамрагдсан ажилтны хувь. Нотлох: тайлан, зураг, бичлэг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Нийт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100%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1343</Words>
  <Application>WPS Presentation</Application>
  <PresentationFormat>Widescreen</PresentationFormat>
  <Paragraphs>66</Paragraphs>
  <Slides>2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8" baseType="lpstr">
      <vt:lpstr>Arial</vt:lpstr>
      <vt:lpstr>SimSun</vt:lpstr>
      <vt:lpstr>Wingdings</vt:lpstr>
      <vt:lpstr>Exo 2</vt:lpstr>
      <vt:lpstr>Times New Roman</vt:lpstr>
      <vt:lpstr>Microsoft YaHei</vt:lpstr>
      <vt:lpstr>Arial Unicode MS</vt:lpstr>
      <vt:lpstr>Calibri Light</vt:lpstr>
      <vt:lpstr>Calibri</vt:lpstr>
      <vt:lpstr>Roboto</vt:lpstr>
      <vt:lpstr>Roboto Bold</vt:lpstr>
      <vt:lpstr>Wide Latin</vt:lpstr>
      <vt:lpstr>Arimo</vt:lpstr>
      <vt:lpstr>Segoe Print</vt:lpstr>
      <vt:lpstr>Mongolian Baiti</vt:lpstr>
      <vt:lpstr>Office Theme</vt:lpstr>
      <vt:lpstr>PowerPoint 演示文稿</vt:lpstr>
      <vt:lpstr>ҮНЭЛГЭЭНИЙ ШАЛГУУР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Hitech</dc:creator>
  <cp:lastModifiedBy>WPS_1751786709</cp:lastModifiedBy>
  <cp:revision>219</cp:revision>
  <dcterms:created xsi:type="dcterms:W3CDTF">2025-11-03T09:38:00Z</dcterms:created>
  <dcterms:modified xsi:type="dcterms:W3CDTF">2026-10-13T03:53:11Z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7B924A5C288D4976B74195274D351428_13</vt:lpwstr>
  </property>
  <property fmtid="{D5CDD505-2E9C-101B-9397-08002B2CF9AE}" pid="3" name="KSOProductBuildVer">
    <vt:lpwstr>1033-12.1.0.28485</vt:lpwstr>
  </property>
</Properties>
</file>